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5297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758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619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391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5030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9814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8737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335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1101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9141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7197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03D2-3494-4057-BD87-4D20FDCDC13B}" type="datetimeFigureOut">
              <a:rPr lang="is-IS" smtClean="0"/>
              <a:t>24.9.2015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7669-A40C-47D9-B0BB-CA8ECAD9D2A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746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72" y="609572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9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72" y="7854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72" y="7957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272" y="7425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72" y="4353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76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72" y="6234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1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72" y="7226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72" y="6821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34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72" y="6543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0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16" y="506016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20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72" y="6368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8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7" y="419100"/>
            <a:ext cx="10058400" cy="59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4" y="4696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72" y="5712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72" y="640819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472" y="5918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7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72" y="7799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1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2" y="6632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72" y="571972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Berglind</dc:creator>
  <cp:lastModifiedBy>Berglind</cp:lastModifiedBy>
  <cp:revision>2</cp:revision>
  <dcterms:created xsi:type="dcterms:W3CDTF">2015-09-24T10:34:07Z</dcterms:created>
  <dcterms:modified xsi:type="dcterms:W3CDTF">2015-09-24T10:43:43Z</dcterms:modified>
</cp:coreProperties>
</file>