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348BACD-A915-4417-95E4-A747E27B0646}" type="datetimeFigureOut">
              <a:rPr lang="is-IS" smtClean="0"/>
              <a:t>10.12.2015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326B709-4485-4314-AC28-EE11971E04A2}" type="slidenum">
              <a:rPr lang="is-IS" smtClean="0"/>
              <a:t>‹#›</a:t>
            </a:fld>
            <a:endParaRPr lang="is-I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Heimsmarkmið Sameinuðu Þjóðanna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Markmið 1</a:t>
            </a:r>
            <a:r>
              <a:rPr lang="is-IS" dirty="0"/>
              <a:t>:</a:t>
            </a:r>
            <a:r>
              <a:rPr lang="is-IS" dirty="0" smtClean="0"/>
              <a:t> Útrýma fátækt í allri sinni mynd alls staðar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9139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 smtClean="0"/>
              <a:t>1.1           Eigi síðar en árið 2030 verði sárafátækt allra manna útrýmt alls staðar, um þessar mundir metin þannig að fólk lifi á undir 1,25 Bandaríkjadölum á degi hverjum.</a:t>
            </a: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 1: Útrýma fátækt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8036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is-IS" dirty="0" smtClean="0"/>
              <a:t>1.2       Eigi síðar en árið 2030 verði hlutfall karla, kvenna og barna á öllum aldri, sem </a:t>
            </a:r>
            <a:r>
              <a:rPr lang="is-IS" dirty="0" err="1" smtClean="0"/>
              <a:t>lifavið</a:t>
            </a:r>
            <a:r>
              <a:rPr lang="is-IS" dirty="0" smtClean="0"/>
              <a:t> fátækt í öllum sínum myndum samkvæmt innlendum skilgreiningum, lækkað að minnsta kosti um helming</a:t>
            </a: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 1: Útrýma fátækt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9995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/>
              <a:t>1.3       Hrint verði í framkvæmd innanlands viðeigandi félagslegu fyrirkomulagi og ráðstöfunum öllum til verndar, meðal annars lágmarksviðmiðunum, og eigi síðar en árið 2030 verði verulegum fjölda fátækra og fólks í viðkvæmum aðstæðum hjálpað.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 1: Útrýma fátækt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1026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is-IS" dirty="0"/>
              <a:t>1.4       Eigi síðar en árið 2030 verði tryggt að allir karlar og konur, einkum þau fátæku og fólk í viðkvæmum aðstæðum, eigi jafnan rétt til efnahagsbjargráða og hafi jafnframt aðgang að grunnþjónustu, eignarhaldi á og yfirráðum yfir landi og eignum í annarri mynd, erfðum, náttúruauðlindum, viðeigandi nýrri tækni og fjármálaþjónustu, meðal annars örfjármögnun.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1: Útrýma fátækt</a:t>
            </a:r>
          </a:p>
        </p:txBody>
      </p:sp>
    </p:spTree>
    <p:extLst>
      <p:ext uri="{BB962C8B-B14F-4D97-AF65-F5344CB8AC3E}">
        <p14:creationId xmlns:p14="http://schemas.microsoft.com/office/powerpoint/2010/main" val="336700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is-IS" dirty="0"/>
              <a:t>1.5       Eigi síðar en árið 2030 verði viðnámsþróttur fátækra og fólks í viðkvæmum aðstæðum uppbyggður og dregið úr neikvæðum áhrifum sem þau verða fyrir af völdum loftslagstengdra hamfara og annarra efnahags-, félags- og umhverfislegra áfalla og </a:t>
            </a:r>
            <a:r>
              <a:rPr lang="is-IS" dirty="0" smtClean="0"/>
              <a:t>hamfara.</a:t>
            </a: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1: Útrýma fátækt</a:t>
            </a:r>
          </a:p>
        </p:txBody>
      </p:sp>
    </p:spTree>
    <p:extLst>
      <p:ext uri="{BB962C8B-B14F-4D97-AF65-F5344CB8AC3E}">
        <p14:creationId xmlns:p14="http://schemas.microsoft.com/office/powerpoint/2010/main" val="370729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is-IS" dirty="0"/>
              <a:t>1.a       Tryggð verði umtalsverð virkjun úrræða víða að, meðal annars gegnum eflda þróunarsamvinnu, í því skyni að útvega þróunarlöndum, einkum þeim sem skemmst eru á veg komin í þróun, nægjanleg og fyrirsjáanleg efni, í því skyni að hrinda í framkvæmd áætlunum og stefnumálum um að útrýma fátækt í öllum sínum myndum.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1: Útrýma fátækt</a:t>
            </a:r>
          </a:p>
        </p:txBody>
      </p:sp>
    </p:spTree>
    <p:extLst>
      <p:ext uri="{BB962C8B-B14F-4D97-AF65-F5344CB8AC3E}">
        <p14:creationId xmlns:p14="http://schemas.microsoft.com/office/powerpoint/2010/main" val="98972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is-IS" dirty="0"/>
              <a:t>1.b       Að mótuð verði traust umgjörð um stefnumál á innlendum, svæðisbundnum og alþjóðlegum vettvangi, byggð á </a:t>
            </a:r>
            <a:r>
              <a:rPr lang="is-IS" dirty="0" err="1"/>
              <a:t>fátækramiðuðum</a:t>
            </a:r>
            <a:r>
              <a:rPr lang="is-IS" dirty="0"/>
              <a:t> og kynjanæmum þróunaráætlunum, í því skyni að styðja við síaukna fjárfestingu í aðgerðum til þess að útrýma fátækt.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1: Útrýma fátækt</a:t>
            </a:r>
          </a:p>
        </p:txBody>
      </p:sp>
    </p:spTree>
    <p:extLst>
      <p:ext uri="{BB962C8B-B14F-4D97-AF65-F5344CB8AC3E}">
        <p14:creationId xmlns:p14="http://schemas.microsoft.com/office/powerpoint/2010/main" val="2549906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</TotalTime>
  <Words>345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Heimsmarkmið Sameinuðu Þjóðanna</vt:lpstr>
      <vt:lpstr>Markmið 1: Útrýma fátækt</vt:lpstr>
      <vt:lpstr>Markmið 1: Útrýma fátækt</vt:lpstr>
      <vt:lpstr>Markmið 1: Útrýma fátækt</vt:lpstr>
      <vt:lpstr>Markmið 1: Útrýma fátækt</vt:lpstr>
      <vt:lpstr>Markmið 1: Útrýma fátækt</vt:lpstr>
      <vt:lpstr>Markmið 1: Útrýma fátækt</vt:lpstr>
      <vt:lpstr>Markmið 1: Útrýma fátækt</vt:lpstr>
    </vt:vector>
  </TitlesOfParts>
  <Company>Sveitafélagið Árborg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Heimsmarkmið Sameinuðu Þjóðanna</dc:title>
  <dc:creator>Árni Bárðarson</dc:creator>
  <cp:lastModifiedBy>Inga Dögg Ólafsdóttir</cp:lastModifiedBy>
  <cp:revision>4</cp:revision>
  <dcterms:created xsi:type="dcterms:W3CDTF">2015-12-08T12:30:49Z</dcterms:created>
  <dcterms:modified xsi:type="dcterms:W3CDTF">2015-12-10T10:17:56Z</dcterms:modified>
</cp:coreProperties>
</file>